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9" r:id="rId18"/>
    <p:sldId id="290" r:id="rId19"/>
    <p:sldId id="291" r:id="rId20"/>
    <p:sldId id="292" r:id="rId21"/>
    <p:sldId id="293" r:id="rId22"/>
    <p:sldId id="294" r:id="rId23"/>
    <p:sldId id="297" r:id="rId24"/>
    <p:sldId id="298" r:id="rId25"/>
    <p:sldId id="299" r:id="rId26"/>
    <p:sldId id="295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CDB3-FC11-12B4-B4F9-017E14595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81B95-7DFF-211C-77A8-8E24F5F35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D9273-3916-1121-1F3D-97948C78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89622-AE6F-9395-21DB-4DEC88E5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0BE7-E0FA-088C-8B96-A97C69FEB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8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CC93-96BB-874C-C0A9-D266FCE5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838CF-2F4E-6C43-9062-C768DE8FC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15849-FA75-23A4-DAA0-73E2C5D5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08F4B-A401-58B5-741E-504AF446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A837C-DB77-034B-FEF6-11DF7433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2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759B4-2343-747A-3C93-B481E5AC5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586EA-10F3-555B-74F7-03C9312A5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93147-7AA8-0AF9-BDAD-DCED41D4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11CF0-5137-1275-1944-7A96C4E4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011DB-9239-E21C-1680-43A77109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8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45DB-F8D1-E4A4-4C15-59B9460E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4C8E-7F74-073C-CED8-D62F8D1D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E000-92A5-5B8C-2C21-35E4C4B7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E431D-8C19-0693-B4CE-113862D9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3FDF1-D604-75CA-80A0-AE773CE7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4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4944-3E17-AF94-19A5-4DA08C3B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BB1E-D277-0942-03A7-67354A77B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D9533-B405-AAB6-08C5-940D30CA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C06B2-6629-515A-0456-9EA8E292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E6645-3169-6AEA-5491-00BBF990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7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5685-7F2E-8CA5-86CE-5DC3CDEF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74D-F45D-211E-9750-EF85D3EF6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E5737-2F06-A34C-F14D-26CA60BB4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79395-DEB5-1D8D-E319-9DA92CE12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50A13-BE9B-FC33-4217-5EB3F9F8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E1884-6BDD-F6E4-2B98-0F2C0C58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8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FE67-C8C0-5BCB-1AD9-011762DF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5A92F-FDBF-2152-DDAF-6A95FF542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F098E-8018-B0A7-6B15-15F28B347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FD4F1-C9D7-9700-7961-8C4756ECF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F89A3-2046-63D6-3A67-0D8B51D9C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CD4E1-5984-84DF-7911-313F671C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D7BE2-91BB-9516-BF60-F0580C16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B0F47-C27E-5DD8-5234-D51C814A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5646-FB02-FA72-5316-4DDF6F6B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191A3-C42B-BCC1-FF90-9DE01700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E9D61-8279-776E-F19E-616DE3EF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F1F4-AB2D-1FF3-64D8-49AF7FC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3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3339F5-DFE6-DA91-65AD-92CC1CD8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C2FDD-B6E5-4F75-5495-782B459E5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0423-569F-353A-319F-B87320B7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5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8012-36D0-455D-4A9E-92F4AE9F0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8F4A-73E1-C91C-DFA4-0F6A4D83A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EF400-64DD-5291-05F6-33E0BC431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36B5-6947-88B1-7C78-7DBBB9CA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BC10B-DAAF-2B31-D7E4-073324C2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CE809-C486-388E-DA1F-4B1D892D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E14E-8F8C-540C-E2BF-DD602460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1E1261-31EC-BC91-F84A-A78A78722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01BCB-FA54-8E13-3012-3AFB9B9F6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4C410-3904-078A-8A5F-7021F332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D803E-FDD8-6FDF-CE31-A3A7BF40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292FC-7D19-87CB-A2B2-C8118A2C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C87703-FA33-BE4F-0C0D-5EC086C5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5B26F-E09B-AB9E-CB1A-358B1189F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6F1A4-E630-AE0A-9A99-87ED8C01B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CB88-A151-44FF-AF0A-9A87B60874B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19712-78F5-D38C-DA8E-47D44C4C7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0E871-70A7-4622-8F37-9FC98156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9EE50-22B5-43C0-9315-227E43F4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F9AD-ABB1-4DCA-D527-1157479DB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20926-3E8F-E882-9DA7-11DBBFB489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C8E12-3B99-330E-720C-B720D529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2" y="175321"/>
            <a:ext cx="12061736" cy="6507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4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2934-66AD-1511-B32A-D3A38C4D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895F-CB48-FB72-066A-7275C144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789C5-A133-5759-6A1B-7A43C6E6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364"/>
            <a:ext cx="12192000" cy="43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CE2E-2B11-664A-E11B-4A42F6CE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EDF8-E934-F94E-3668-8E636FA8C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53BB9-A8FD-6EDB-3845-CC0B66C8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2875"/>
            <a:ext cx="121729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52BF-9839-892A-5680-F9FD1D3B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DE69A-4A0F-B5A1-104F-B37349161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F00DA-F8F0-B5E2-93BC-4A88166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19062"/>
            <a:ext cx="121253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F3B7-1332-CEB4-466D-9670B16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B7B05-AD40-1280-2E94-D3C3AB0B3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BAAF1-D582-468F-1288-8C6509C5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731"/>
            <a:ext cx="12192000" cy="584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0222-3C71-3065-B8BD-33148954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6911-A201-2F17-6CCA-CF94AA96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F84A-AF35-A9D3-BC3F-24C21AF6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749"/>
            <a:ext cx="12192000" cy="56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9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54A1-88DA-ADDD-F876-C362095B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26FA-518E-C31C-22EF-AA3219D7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34A04-04D6-0AF6-4FE1-C5F8278D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902"/>
            <a:ext cx="12192000" cy="43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3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F535-551A-B71B-14A9-F848F1D0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A4C9-77D0-BB96-25FF-849AA1999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484A-CB15-D85A-0221-546FA2FD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865"/>
            <a:ext cx="12192000" cy="549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6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2939-0A29-4A22-B79E-32A51C6E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isfull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A32E-7E4C-47E0-8B43-3BE101A32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Algorithm of </a:t>
            </a:r>
            <a:r>
              <a:rPr lang="en-US" b="1" dirty="0" err="1"/>
              <a:t>isfull</a:t>
            </a:r>
            <a:r>
              <a:rPr lang="en-US" b="1" dirty="0"/>
              <a:t>() function: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begin procedure </a:t>
            </a:r>
            <a:r>
              <a:rPr lang="en-US" dirty="0" err="1"/>
              <a:t>isfull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if top = MAXSIZE</a:t>
            </a:r>
          </a:p>
          <a:p>
            <a:pPr marL="0" indent="0">
              <a:buNone/>
            </a:pPr>
            <a:r>
              <a:rPr lang="en-US" dirty="0"/>
              <a:t>     return true</a:t>
            </a:r>
          </a:p>
          <a:p>
            <a:pPr marL="0" indent="0">
              <a:buNone/>
            </a:pPr>
            <a:r>
              <a:rPr lang="en-US" dirty="0"/>
              <a:t>   else</a:t>
            </a:r>
          </a:p>
          <a:p>
            <a:pPr marL="0" indent="0">
              <a:buNone/>
            </a:pPr>
            <a:r>
              <a:rPr lang="en-US" dirty="0"/>
              <a:t>      return false</a:t>
            </a:r>
          </a:p>
          <a:p>
            <a:pPr marL="0" indent="0">
              <a:buNone/>
            </a:pPr>
            <a:r>
              <a:rPr lang="en-US" dirty="0"/>
              <a:t>   endif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end procedure</a:t>
            </a:r>
          </a:p>
        </p:txBody>
      </p:sp>
    </p:spTree>
    <p:extLst>
      <p:ext uri="{BB962C8B-B14F-4D97-AF65-F5344CB8AC3E}">
        <p14:creationId xmlns:p14="http://schemas.microsoft.com/office/powerpoint/2010/main" val="2956832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938E-1592-4FB4-93A1-A605B4B8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isempty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0314-D498-43A5-BCB4-2CDD925F4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Algorithm of </a:t>
            </a:r>
            <a:r>
              <a:rPr lang="en-US" b="1" dirty="0" err="1"/>
              <a:t>isempty</a:t>
            </a:r>
            <a:r>
              <a:rPr lang="en-US" b="1" dirty="0"/>
              <a:t>() function:</a:t>
            </a:r>
          </a:p>
          <a:p>
            <a:pPr marL="0" indent="0">
              <a:buNone/>
            </a:pPr>
            <a:r>
              <a:rPr lang="en-US" dirty="0"/>
              <a:t>begin procedure </a:t>
            </a:r>
            <a:r>
              <a:rPr lang="en-US" dirty="0" err="1"/>
              <a:t>isempty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if top &lt;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return true</a:t>
            </a:r>
          </a:p>
          <a:p>
            <a:pPr marL="0" indent="0">
              <a:buNone/>
            </a:pPr>
            <a:r>
              <a:rPr lang="en-US" dirty="0"/>
              <a:t>   else</a:t>
            </a:r>
          </a:p>
          <a:p>
            <a:pPr marL="0" indent="0">
              <a:buNone/>
            </a:pPr>
            <a:r>
              <a:rPr lang="en-US" dirty="0"/>
              <a:t>      return false</a:t>
            </a:r>
          </a:p>
          <a:p>
            <a:pPr marL="0" indent="0">
              <a:buNone/>
            </a:pPr>
            <a:r>
              <a:rPr lang="en-US" dirty="0"/>
              <a:t>   endif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end procedure</a:t>
            </a:r>
          </a:p>
        </p:txBody>
      </p:sp>
    </p:spTree>
    <p:extLst>
      <p:ext uri="{BB962C8B-B14F-4D97-AF65-F5344CB8AC3E}">
        <p14:creationId xmlns:p14="http://schemas.microsoft.com/office/powerpoint/2010/main" val="284424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9634-9336-4B8C-9C1E-9A7158A4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Top: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0542-8588-4A09-800A-131C995A9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</a:t>
            </a:r>
            <a:r>
              <a:rPr lang="en-US" dirty="0" err="1"/>
              <a:t>TopStack</a:t>
            </a:r>
            <a:r>
              <a:rPr lang="en-US" dirty="0"/>
              <a:t>()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begin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return stack[top]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end procedure</a:t>
            </a:r>
          </a:p>
        </p:txBody>
      </p:sp>
    </p:spTree>
    <p:extLst>
      <p:ext uri="{BB962C8B-B14F-4D97-AF65-F5344CB8AC3E}">
        <p14:creationId xmlns:p14="http://schemas.microsoft.com/office/powerpoint/2010/main" val="48797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EE03-DE60-5E86-A5A9-9519E17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5324-B363-0906-7B1F-1E5F58357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F07F9-4F38-6988-18DA-58DEE703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9" y="736734"/>
            <a:ext cx="11819137" cy="53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70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509F-D47A-4994-B75D-B3B5768F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CF358-1856-4DF9-A150-A38D59295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dirty="0"/>
              <a:t>The process of putting a new data element onto stack is known as a Push Operation. Push operation involves following </a:t>
            </a:r>
            <a:r>
              <a:rPr lang="en-US" sz="3200" b="1" dirty="0"/>
              <a:t>steps</a:t>
            </a:r>
            <a:r>
              <a:rPr lang="en-US" sz="3200" dirty="0"/>
              <a:t> −</a:t>
            </a:r>
          </a:p>
          <a:p>
            <a:endParaRPr lang="en-US" dirty="0"/>
          </a:p>
          <a:p>
            <a:r>
              <a:rPr lang="en-US" dirty="0"/>
              <a:t>Step 1 − Checks if the stack is full.</a:t>
            </a:r>
          </a:p>
          <a:p>
            <a:endParaRPr lang="en-US" dirty="0"/>
          </a:p>
          <a:p>
            <a:r>
              <a:rPr lang="en-US" dirty="0"/>
              <a:t>Step 2 − If the stack is full, produces an error and exit.</a:t>
            </a:r>
          </a:p>
          <a:p>
            <a:endParaRPr lang="en-US" dirty="0"/>
          </a:p>
          <a:p>
            <a:r>
              <a:rPr lang="en-US" dirty="0"/>
              <a:t>Step 3 − If the stack is not full, increments top to point next empty space.</a:t>
            </a:r>
          </a:p>
          <a:p>
            <a:endParaRPr lang="en-US" dirty="0"/>
          </a:p>
          <a:p>
            <a:r>
              <a:rPr lang="en-US" dirty="0"/>
              <a:t>Step 4 − Adds data element to the stack location, where top is pointing.</a:t>
            </a:r>
          </a:p>
          <a:p>
            <a:endParaRPr lang="en-US" dirty="0"/>
          </a:p>
          <a:p>
            <a:r>
              <a:rPr lang="en-US" dirty="0"/>
              <a:t>Step 5 − Returns success.</a:t>
            </a:r>
          </a:p>
        </p:txBody>
      </p:sp>
    </p:spTree>
    <p:extLst>
      <p:ext uri="{BB962C8B-B14F-4D97-AF65-F5344CB8AC3E}">
        <p14:creationId xmlns:p14="http://schemas.microsoft.com/office/powerpoint/2010/main" val="50422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ack Push Operation">
            <a:extLst>
              <a:ext uri="{FF2B5EF4-FFF2-40B4-BE49-F238E27FC236}">
                <a16:creationId xmlns:a16="http://schemas.microsoft.com/office/drawing/2014/main" id="{98EB3030-B392-4128-81EB-C5518171A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313" y="944680"/>
            <a:ext cx="7535748" cy="463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744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C2FB-5306-4BB0-B342-A39FDAB0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Push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1504-CE63-4995-82B6-BEB629B1F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PUSH(STACK, TOP, MAXSTK, ITEM)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[Stack already full]</a:t>
            </a:r>
          </a:p>
          <a:p>
            <a:pPr marL="0" indent="0">
              <a:buNone/>
            </a:pPr>
            <a:r>
              <a:rPr lang="en-US" dirty="0"/>
              <a:t>   If TOP=MAXSTK then</a:t>
            </a:r>
          </a:p>
          <a:p>
            <a:pPr marL="0" indent="0">
              <a:buNone/>
            </a:pPr>
            <a:r>
              <a:rPr lang="en-US" dirty="0"/>
              <a:t>	Print OVERFLOW and Return</a:t>
            </a:r>
          </a:p>
          <a:p>
            <a:pPr marL="0" indent="0">
              <a:buNone/>
            </a:pPr>
            <a:r>
              <a:rPr lang="en-US" dirty="0"/>
              <a:t>2. Set TOP=TOP+1</a:t>
            </a:r>
          </a:p>
          <a:p>
            <a:pPr marL="0" indent="0">
              <a:buNone/>
            </a:pPr>
            <a:r>
              <a:rPr lang="en-US" dirty="0"/>
              <a:t>3. STACK[TOP]=ITEM [Inserts the ITEM in new TOP position]</a:t>
            </a:r>
          </a:p>
          <a:p>
            <a:pPr marL="0" indent="0">
              <a:buNone/>
            </a:pPr>
            <a:r>
              <a:rPr lang="en-US" dirty="0"/>
              <a:t>4. Return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600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EF51-8062-4297-BE43-35C906AE3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976E9-8A41-4ACB-A5D2-B840C831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Accessing the content while removing it from the stack, is known as a Pop Operation.</a:t>
            </a:r>
          </a:p>
          <a:p>
            <a:r>
              <a:rPr lang="en-US" dirty="0"/>
              <a:t> In an array implementation of pop() operation, the data element is not actually removed, instead </a:t>
            </a:r>
            <a:r>
              <a:rPr lang="en-US" b="1" dirty="0"/>
              <a:t>top</a:t>
            </a:r>
            <a:r>
              <a:rPr lang="en-US" dirty="0"/>
              <a:t> is decremented to a lower position in the stack to point to the next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5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12A-6EAA-422F-AD1B-8148B519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164EA-DEA5-40C0-AF20-7F0054A54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Pop operation may involve the following </a:t>
            </a:r>
            <a:r>
              <a:rPr lang="en-US" b="1" dirty="0"/>
              <a:t>steps</a:t>
            </a:r>
            <a:r>
              <a:rPr lang="en-US" dirty="0"/>
              <a:t> −</a:t>
            </a:r>
          </a:p>
          <a:p>
            <a:r>
              <a:rPr lang="en-US" b="1" dirty="0"/>
              <a:t>Step 1</a:t>
            </a:r>
            <a:r>
              <a:rPr lang="en-US" dirty="0"/>
              <a:t> − Checks if the stack is empty.</a:t>
            </a:r>
          </a:p>
          <a:p>
            <a:r>
              <a:rPr lang="en-US" b="1" dirty="0"/>
              <a:t>Step 2</a:t>
            </a:r>
            <a:r>
              <a:rPr lang="en-US" dirty="0"/>
              <a:t> − If the stack is empty, produces an error and exit.</a:t>
            </a:r>
          </a:p>
          <a:p>
            <a:r>
              <a:rPr lang="en-US" b="1" dirty="0"/>
              <a:t>Step 3</a:t>
            </a:r>
            <a:r>
              <a:rPr lang="en-US" dirty="0"/>
              <a:t> − If the stack is not empty, accesses the data element at which </a:t>
            </a:r>
            <a:r>
              <a:rPr lang="en-US" b="1" dirty="0"/>
              <a:t>top</a:t>
            </a:r>
            <a:r>
              <a:rPr lang="en-US" dirty="0"/>
              <a:t> is pointing.</a:t>
            </a:r>
          </a:p>
          <a:p>
            <a:r>
              <a:rPr lang="en-US" b="1" dirty="0"/>
              <a:t>Step 4</a:t>
            </a:r>
            <a:r>
              <a:rPr lang="en-US" dirty="0"/>
              <a:t> − Decreases the value of top by 1.</a:t>
            </a:r>
          </a:p>
          <a:p>
            <a:r>
              <a:rPr lang="en-US" b="1" dirty="0"/>
              <a:t>Step 5</a:t>
            </a:r>
            <a:r>
              <a:rPr lang="en-US" dirty="0"/>
              <a:t> − Returns success.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20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ck Pop Operation">
            <a:extLst>
              <a:ext uri="{FF2B5EF4-FFF2-40B4-BE49-F238E27FC236}">
                <a16:creationId xmlns:a16="http://schemas.microsoft.com/office/drawing/2014/main" id="{44163EDE-284B-4799-862D-E1E96FC79C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39" y="1321317"/>
            <a:ext cx="7266822" cy="408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838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A8F3-A732-4E4C-B2A1-9B91F3CC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Pop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E157E-0D40-4BC7-B6B4-4E8D7BDE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POP(STACK, TOP, ITEM)</a:t>
            </a:r>
          </a:p>
          <a:p>
            <a:r>
              <a:rPr lang="en-US" dirty="0"/>
              <a:t>1. [Stack has no items to be removed]</a:t>
            </a:r>
          </a:p>
          <a:p>
            <a:r>
              <a:rPr lang="en-US" dirty="0"/>
              <a:t>   If TOP=0 then</a:t>
            </a:r>
          </a:p>
          <a:p>
            <a:r>
              <a:rPr lang="en-US" dirty="0"/>
              <a:t>	Print UNDERFLOW and Return</a:t>
            </a:r>
          </a:p>
          <a:p>
            <a:r>
              <a:rPr lang="en-US" dirty="0"/>
              <a:t>2. Set ITEM=STACK[TOP]</a:t>
            </a:r>
          </a:p>
          <a:p>
            <a:r>
              <a:rPr lang="en-US" dirty="0"/>
              <a:t>3. Set TOP=TOP-1</a:t>
            </a:r>
          </a:p>
          <a:p>
            <a:r>
              <a:rPr lang="en-US" dirty="0"/>
              <a:t>4. Return</a:t>
            </a:r>
          </a:p>
        </p:txBody>
      </p:sp>
    </p:spTree>
    <p:extLst>
      <p:ext uri="{BB962C8B-B14F-4D97-AF65-F5344CB8AC3E}">
        <p14:creationId xmlns:p14="http://schemas.microsoft.com/office/powerpoint/2010/main" val="300222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4556-F96B-799D-01E7-D65C4D86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577E-2A50-F739-787B-9592B029D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96ABF-6737-9B5E-0100-8D9713E1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890712"/>
            <a:ext cx="112395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47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27E4-F3F3-A02D-8A76-9F121570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7FDFF-F54A-2B5C-8D50-F2DD3A16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F2612-CB17-3CBF-2DA9-DB14D955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454"/>
            <a:ext cx="12192000" cy="46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1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0633-684D-2CE8-C127-A8CC292A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18D2B-E4BC-3A1E-3B38-EE726C990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DC904-FF73-7A71-D4B7-721B6DA3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986"/>
            <a:ext cx="12192000" cy="526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4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7067-357F-D41B-4625-E1CFB7CA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5053-DDBD-B4B6-B7D0-60527F2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5D08-9274-BD93-5183-DA6E2644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06"/>
            <a:ext cx="12192000" cy="63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9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B580-EDC1-D73F-CADC-F396D27D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8781-B1C7-9E0C-1C9C-7284C526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5A902-E37B-DF63-603A-FEFB3D4F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53"/>
            <a:ext cx="12192000" cy="56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04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C51F2-AD25-BD80-0340-1BD7AE7B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DF08-129E-E3B6-297B-45DA0327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165C4-6208-270A-5AA2-F4810E190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62"/>
            <a:ext cx="12192000" cy="63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5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7074A-88F8-D9CC-A046-50493D43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233362"/>
            <a:ext cx="1151572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91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BABA-2164-094D-3573-E71E2ABD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A04F-BA2E-FEE4-DE7D-9B68F7C60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DD6EB-AA3B-FB62-D7D1-92212427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707"/>
            <a:ext cx="12192000" cy="59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350D-F708-032D-2076-05F39065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0873F-FED1-4B23-F6B7-AF12297E4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9931C-0AD8-7794-F3C8-32239A489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80"/>
            <a:ext cx="12192000" cy="50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8281-0482-7FC1-3B77-853B300B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1CDF-361A-DC71-87E8-EBB20984C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82AAD-48F2-9D61-0C2C-B102A7C0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918"/>
            <a:ext cx="12192000" cy="6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37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0E1D-38A8-147A-A86A-F6F68ACE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24EF-D928-8709-C02A-9F450BCEB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37099-FAB0-5840-5CB0-7928E732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557"/>
            <a:ext cx="12192000" cy="58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6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0CD8-FD44-D90B-768E-8FE7E4B5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244DA-8BED-62B6-669C-29568F1B3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32F1D-A0BB-D779-4498-23B36F67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255"/>
            <a:ext cx="12192000" cy="49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95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B76F-DBB1-4D1C-8298-353E2FB1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80B1B-1387-8783-FA3E-0C1A805F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D3568-F745-73FC-2920-AB799CCB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314"/>
            <a:ext cx="12192000" cy="62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9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9DA4-E897-E68D-D2A6-D167B07F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0AD1-CFFC-5543-F382-87E622BC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9A264-CB47-C1AF-ACCF-4ED37AAF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848"/>
            <a:ext cx="12192000" cy="52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EA0F-67D9-8AF5-8D02-86295ED7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63B0-1A44-1227-3424-026C07549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A4138-4396-D13C-646C-E65040BC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961"/>
            <a:ext cx="12192000" cy="58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4916-DBC6-9EC0-1CA1-932D84D3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4E5D1-4E97-23CD-0242-61878D820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DD9AD-819D-DF5A-283A-44A205CD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302"/>
            <a:ext cx="12192000" cy="54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E578-7A9B-AE37-68D5-45FC31BF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2FAD1-2272-4C7B-0165-BCB6D220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27A6E-9794-E9B8-4CFC-10FCDEE9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148"/>
            <a:ext cx="12192000" cy="49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25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AA30-CA5B-400D-8D19-F32AA9E1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5C060-6379-8807-ED56-CD55090E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6DCB7-DE34-9589-348C-D0C55DC5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486"/>
            <a:ext cx="12192000" cy="59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4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0E85-FB90-A534-5ED0-F5D1F1DF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9DAA8-7E48-D559-F70A-4E7288D4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11046-F246-2F02-118D-AED65EBE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100"/>
            <a:ext cx="12192000" cy="48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0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CD84-3E59-DAFA-BC83-F06F8131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A6E8C-D431-9A6F-9706-9E3195F8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8DE2-8701-C56E-5F0C-F82133B2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38212"/>
            <a:ext cx="116776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8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369B-936B-2DF1-B2E5-AD17BF54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3CF25-CB88-9E28-4E3A-91F163AFD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E615A-ED43-8EBF-B695-C8FE6537D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39"/>
            <a:ext cx="12192000" cy="5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CFE6-56DF-6BC0-04DE-96BB2CA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8BEC-9307-7282-0F04-3AF833B00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EE113-31C4-CE35-4F22-DFBD9A7B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09"/>
            <a:ext cx="12192000" cy="62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1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B7EA-58FD-6477-3422-DC011023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3D4BF-F101-9D66-E3AE-BCFCB4BD5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5F971-B090-164A-BFED-B4006D98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08"/>
            <a:ext cx="12192000" cy="65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5690-6170-4ACD-2848-D37DBE94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5AC38-9070-C5A9-7AC2-B28682DFD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216EC-ABFA-D274-AE94-685FF307F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62"/>
            <a:ext cx="12192000" cy="58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9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268</Words>
  <Application>Microsoft Office PowerPoint</Application>
  <PresentationFormat>Widescreen</PresentationFormat>
  <Paragraphs>70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isfull()</vt:lpstr>
      <vt:lpstr>isempty()</vt:lpstr>
      <vt:lpstr>Top: </vt:lpstr>
      <vt:lpstr>Push Operation</vt:lpstr>
      <vt:lpstr>PowerPoint Presentation</vt:lpstr>
      <vt:lpstr>Algorithm for Push operation</vt:lpstr>
      <vt:lpstr>Pop Operation</vt:lpstr>
      <vt:lpstr>PowerPoint Presentation</vt:lpstr>
      <vt:lpstr>PowerPoint Presentation</vt:lpstr>
      <vt:lpstr>Algorithm for Pop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 mandal</dc:creator>
  <cp:lastModifiedBy>Acer</cp:lastModifiedBy>
  <cp:revision>45</cp:revision>
  <dcterms:created xsi:type="dcterms:W3CDTF">2023-02-27T04:56:24Z</dcterms:created>
  <dcterms:modified xsi:type="dcterms:W3CDTF">2023-03-13T11:07:50Z</dcterms:modified>
</cp:coreProperties>
</file>